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notesMasterIdLst>
    <p:notesMasterId r:id="rId13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4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69163-FB58-4709-8B47-CA5604FCE739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62626-D9ED-4ADF-A693-DD011ADC4D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279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F62626-D9ED-4ADF-A693-DD011ADC4D0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593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264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550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8234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31440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675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0242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415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68302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313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776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334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273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745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294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0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971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433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480BFAA-8469-435E-BC1F-152926BFA623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8AE7A-FF07-4F1E-A5E2-4555CAB44D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6756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83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27115" y="2560320"/>
            <a:ext cx="8825658" cy="1028341"/>
          </a:xfrm>
        </p:spPr>
        <p:txBody>
          <a:bodyPr/>
          <a:lstStyle/>
          <a:p>
            <a:pPr algn="ctr"/>
            <a:r>
              <a:rPr lang="zh-CN" altLang="en-US" sz="5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5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Kinect</a:t>
            </a:r>
            <a:r>
              <a:rPr lang="zh-CN" altLang="en-US" sz="5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的投影触控系统</a:t>
            </a:r>
            <a:endParaRPr lang="zh-CN" altLang="en-US" sz="5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15355" y="4360820"/>
            <a:ext cx="8825658" cy="861420"/>
          </a:xfrm>
        </p:spPr>
        <p:txBody>
          <a:bodyPr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742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商业价值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18751" y="2052919"/>
            <a:ext cx="8946541" cy="2501990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这不仅仅是研究，同时具有巨大商业价值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未来数字化展示的发展趋势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个人，企业，教育授权等方式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368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45551" y="3094318"/>
            <a:ext cx="9404723" cy="1400530"/>
          </a:xfrm>
        </p:spPr>
        <p:txBody>
          <a:bodyPr/>
          <a:lstStyle/>
          <a:p>
            <a:pPr algn="ctr"/>
            <a:r>
              <a:rPr lang="en-US" altLang="zh-CN" sz="6000" dirty="0" smtClean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  <a:endParaRPr lang="zh-CN" altLang="en-US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51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Content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25128" y="1853248"/>
            <a:ext cx="5246688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创新点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技术实现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3.1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校准与坐标映射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3.2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预处理与手指识别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3.3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触摸识别与操作响应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演示视频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新版改进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商业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价值</a:t>
            </a:r>
          </a:p>
        </p:txBody>
      </p:sp>
    </p:spTree>
    <p:extLst>
      <p:ext uri="{BB962C8B-B14F-4D97-AF65-F5344CB8AC3E}">
        <p14:creationId xmlns:p14="http://schemas.microsoft.com/office/powerpoint/2010/main" val="323295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3313" y="2052919"/>
            <a:ext cx="5118028" cy="1751111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大屏时代的到来，投影仪的广泛使用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大量的低成本大面积触屏需求</a:t>
            </a:r>
          </a:p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Kinect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数据识别触摸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105" y="3547799"/>
            <a:ext cx="4076344" cy="1968110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>
            <a:off x="8135596" y="2892228"/>
            <a:ext cx="17092" cy="9118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H="1">
            <a:off x="9067089" y="3102123"/>
            <a:ext cx="17090" cy="9008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7503207" y="2555299"/>
            <a:ext cx="12989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红外线发射器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955993" y="2815309"/>
            <a:ext cx="19228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红外线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CMOS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摄影机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箭头连接符 21"/>
          <p:cNvCxnSpPr/>
          <p:nvPr/>
        </p:nvCxnSpPr>
        <p:spPr>
          <a:xfrm flipV="1">
            <a:off x="7716852" y="4426721"/>
            <a:ext cx="948584" cy="341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845181" y="4324173"/>
            <a:ext cx="991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彩色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摄像头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8144142" y="2170632"/>
            <a:ext cx="940038" cy="170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9" idx="0"/>
          </p:cNvCxnSpPr>
          <p:nvPr/>
        </p:nvCxnSpPr>
        <p:spPr>
          <a:xfrm>
            <a:off x="8152688" y="2170632"/>
            <a:ext cx="0" cy="38466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9084179" y="2187723"/>
            <a:ext cx="0" cy="62758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8545794" y="1956987"/>
            <a:ext cx="0" cy="21364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8109960" y="1666430"/>
            <a:ext cx="965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深度数据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97896" y="5571290"/>
            <a:ext cx="1119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Kinect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1" name="图片 40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325" b="99233" l="3926" r="967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30" y="3743057"/>
            <a:ext cx="2654584" cy="2397095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1582303" y="6140152"/>
            <a:ext cx="1177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会展展示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614" y="3945528"/>
            <a:ext cx="3101350" cy="174831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57458" y="6140152"/>
            <a:ext cx="1298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教学</a:t>
            </a:r>
          </a:p>
        </p:txBody>
      </p:sp>
    </p:spTree>
    <p:extLst>
      <p:ext uri="{BB962C8B-B14F-4D97-AF65-F5344CB8AC3E}">
        <p14:creationId xmlns:p14="http://schemas.microsoft.com/office/powerpoint/2010/main" val="224598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9" grpId="0"/>
      <p:bldP spid="20" grpId="0"/>
      <p:bldP spid="23" grpId="0"/>
      <p:bldP spid="39" grpId="0"/>
      <p:bldP spid="40" grpId="0"/>
      <p:bldP spid="4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创新点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561811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投影仪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+Kinect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的大屏实现方式，手指触摸更自然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携带与搭建简便，成本低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利用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Kinect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的普及型和低成本，解决大面积投影的技术难题，处理更好的一种人机交互方式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颠覆传统的数字展示方式，将任意平面（如墙面、桌面等）转化成触摸屏，让我们的数字化展示更好地运用到多个领域中。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4471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技术实现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0129712"/>
              </p:ext>
            </p:extLst>
          </p:nvPr>
        </p:nvGraphicFramePr>
        <p:xfrm>
          <a:off x="853439" y="1608926"/>
          <a:ext cx="4866273" cy="40747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Visio" r:id="rId3" imgW="7002710" imgH="6614136" progId="Visio.Drawing.11">
                  <p:embed/>
                </p:oleObj>
              </mc:Choice>
              <mc:Fallback>
                <p:oleObj name="Visio" r:id="rId3" imgW="7002710" imgH="6614136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3439" y="1608926"/>
                        <a:ext cx="4866273" cy="407478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2466811" y="5947872"/>
            <a:ext cx="136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系统框架图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528845" y="5947872"/>
            <a:ext cx="295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行以上核心算法代码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7963" y="1647600"/>
            <a:ext cx="5641001" cy="38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382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校准与坐标映射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707" y="2072640"/>
            <a:ext cx="2237099" cy="177723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806" y="3849872"/>
            <a:ext cx="2864724" cy="22758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9187" y="1222508"/>
            <a:ext cx="4576584" cy="563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90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预处理与手指识别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672" y="2001571"/>
            <a:ext cx="6720368" cy="4195762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340" y="1754295"/>
            <a:ext cx="986856" cy="444303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939" y="5024927"/>
            <a:ext cx="1172406" cy="117240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90138" y="6309360"/>
            <a:ext cx="1371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处理流程图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61200" y="6370320"/>
            <a:ext cx="2336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手指实时识别与标记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9800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5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触摸识别与操作响应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2738" y="3608154"/>
            <a:ext cx="152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阈值分层法：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06321" y="3620076"/>
            <a:ext cx="19858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深度值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depth </a:t>
            </a:r>
            <a:r>
              <a:rPr lang="el-GR" altLang="zh-C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ϵ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12" name="左大括号 11"/>
          <p:cNvSpPr/>
          <p:nvPr/>
        </p:nvSpPr>
        <p:spPr>
          <a:xfrm>
            <a:off x="4170126" y="3457159"/>
            <a:ext cx="163303" cy="749236"/>
          </a:xfrm>
          <a:prstGeom prst="leftBrac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353591" y="3423488"/>
            <a:ext cx="2327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(0,d1</a:t>
            </a:r>
            <a:r>
              <a:rPr lang="en-US" altLang="zh-CN" dirty="0" smtClean="0"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)       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390401" y="3804742"/>
            <a:ext cx="2132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(d1,d2)     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触摸层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36" b="100000" l="2740" r="828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0" y="1429714"/>
            <a:ext cx="5800021" cy="5095543"/>
          </a:xfrm>
          <a:prstGeom prst="rect">
            <a:avLst/>
          </a:prstGeom>
        </p:spPr>
      </p:pic>
      <p:cxnSp>
        <p:nvCxnSpPr>
          <p:cNvPr id="21" name="直接箭头连接符 20"/>
          <p:cNvCxnSpPr/>
          <p:nvPr/>
        </p:nvCxnSpPr>
        <p:spPr>
          <a:xfrm>
            <a:off x="6431280" y="3608154"/>
            <a:ext cx="48768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6431280" y="3977485"/>
            <a:ext cx="31496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2225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 animBg="1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新版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改进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4400" dirty="0" smtClean="0">
                <a:latin typeface="Calibri" panose="020F0502020204030204" pitchFamily="34" charset="0"/>
                <a:cs typeface="Calibri" panose="020F0502020204030204" pitchFamily="34" charset="0"/>
              </a:rPr>
              <a:t>New version is coming soon…</a:t>
            </a: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多点触控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放大缩小旋转操作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画图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流畅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性提升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More features added!</a:t>
            </a:r>
            <a:endParaRPr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38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离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318</TotalTime>
  <Words>272</Words>
  <Application>Microsoft Office PowerPoint</Application>
  <PresentationFormat>宽屏</PresentationFormat>
  <Paragraphs>53</Paragraphs>
  <Slides>11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宋体</vt:lpstr>
      <vt:lpstr>微软雅黑</vt:lpstr>
      <vt:lpstr>Arial</vt:lpstr>
      <vt:lpstr>Calibri</vt:lpstr>
      <vt:lpstr>Century Gothic</vt:lpstr>
      <vt:lpstr>Wingdings 3</vt:lpstr>
      <vt:lpstr>离子</vt:lpstr>
      <vt:lpstr>Visio</vt:lpstr>
      <vt:lpstr>基于Kinect的投影触控系统</vt:lpstr>
      <vt:lpstr>Content</vt:lpstr>
      <vt:lpstr>1 背景</vt:lpstr>
      <vt:lpstr>2 创新点</vt:lpstr>
      <vt:lpstr>3. 技术实现</vt:lpstr>
      <vt:lpstr>3.1 校准与坐标映射</vt:lpstr>
      <vt:lpstr>3.2 预处理与手指识别</vt:lpstr>
      <vt:lpstr>3.3 触摸识别与操作响应</vt:lpstr>
      <vt:lpstr>5 新版改进</vt:lpstr>
      <vt:lpstr>6 商业价值</vt:lpstr>
      <vt:lpstr>Thank you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基于Kinect的投影触控系统</dc:title>
  <dc:creator>yong tan</dc:creator>
  <cp:lastModifiedBy>zhanghongjie101@gmail.com</cp:lastModifiedBy>
  <cp:revision>56</cp:revision>
  <dcterms:created xsi:type="dcterms:W3CDTF">2014-05-10T07:29:18Z</dcterms:created>
  <dcterms:modified xsi:type="dcterms:W3CDTF">2020-01-16T07:14:40Z</dcterms:modified>
</cp:coreProperties>
</file>

<file path=docProps/thumbnail.jpeg>
</file>